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D25D6E5-586F-4B91-A68A-FCAC0F4BAC10}" type="datetimeFigureOut">
              <a:rPr lang="en-US" smtClean="0"/>
              <a:pPr/>
              <a:t>9/5/2011</a:t>
            </a:fld>
            <a:endParaRPr lang="fr-C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fr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2658631-0D7C-4774-843C-393749A2053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5D6E5-586F-4B91-A68A-FCAC0F4BAC10}" type="datetimeFigureOut">
              <a:rPr lang="en-US" smtClean="0"/>
              <a:pPr/>
              <a:t>9/5/2011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58631-0D7C-4774-843C-393749A2053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D25D6E5-586F-4B91-A68A-FCAC0F4BAC10}" type="datetimeFigureOut">
              <a:rPr lang="en-US" smtClean="0"/>
              <a:pPr/>
              <a:t>9/5/2011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658631-0D7C-4774-843C-393749A2053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5D6E5-586F-4B91-A68A-FCAC0F4BAC10}" type="datetimeFigureOut">
              <a:rPr lang="en-US" smtClean="0"/>
              <a:pPr/>
              <a:t>9/5/2011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58631-0D7C-4774-843C-393749A2053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D25D6E5-586F-4B91-A68A-FCAC0F4BAC10}" type="datetimeFigureOut">
              <a:rPr lang="en-US" smtClean="0"/>
              <a:pPr/>
              <a:t>9/5/2011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2658631-0D7C-4774-843C-393749A2053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5D6E5-586F-4B91-A68A-FCAC0F4BAC10}" type="datetimeFigureOut">
              <a:rPr lang="en-US" smtClean="0"/>
              <a:pPr/>
              <a:t>9/5/2011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58631-0D7C-4774-843C-393749A2053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5D6E5-586F-4B91-A68A-FCAC0F4BAC10}" type="datetimeFigureOut">
              <a:rPr lang="en-US" smtClean="0"/>
              <a:pPr/>
              <a:t>9/5/2011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58631-0D7C-4774-843C-393749A2053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5D6E5-586F-4B91-A68A-FCAC0F4BAC10}" type="datetimeFigureOut">
              <a:rPr lang="en-US" smtClean="0"/>
              <a:pPr/>
              <a:t>9/5/2011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58631-0D7C-4774-843C-393749A2053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D25D6E5-586F-4B91-A68A-FCAC0F4BAC10}" type="datetimeFigureOut">
              <a:rPr lang="en-US" smtClean="0"/>
              <a:pPr/>
              <a:t>9/5/2011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58631-0D7C-4774-843C-393749A2053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5D6E5-586F-4B91-A68A-FCAC0F4BAC10}" type="datetimeFigureOut">
              <a:rPr lang="en-US" smtClean="0"/>
              <a:pPr/>
              <a:t>9/5/2011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58631-0D7C-4774-843C-393749A2053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25D6E5-586F-4B91-A68A-FCAC0F4BAC10}" type="datetimeFigureOut">
              <a:rPr lang="en-US" smtClean="0"/>
              <a:pPr/>
              <a:t>9/5/2011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658631-0D7C-4774-843C-393749A2053C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D25D6E5-586F-4B91-A68A-FCAC0F4BAC10}" type="datetimeFigureOut">
              <a:rPr lang="en-US" smtClean="0"/>
              <a:pPr/>
              <a:t>9/5/2011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fr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2658631-0D7C-4774-843C-393749A2053C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err="1" smtClean="0"/>
              <a:t>Health</a:t>
            </a:r>
            <a:r>
              <a:rPr lang="fr-CA" smtClean="0"/>
              <a:t>/sante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A"/>
          </a:p>
        </p:txBody>
      </p:sp>
      <p:pic>
        <p:nvPicPr>
          <p:cNvPr id="1026" name="Picture 2" descr="C:\Users\andrea.holland\AppData\Local\Microsoft\Windows\Temporary Internet Files\Content.IE5\2FREDS9J\MC9004405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895600"/>
            <a:ext cx="1524000" cy="3276600"/>
          </a:xfrm>
          <a:prstGeom prst="rect">
            <a:avLst/>
          </a:prstGeom>
          <a:noFill/>
        </p:spPr>
      </p:pic>
      <p:pic>
        <p:nvPicPr>
          <p:cNvPr id="1030" name="Picture 6" descr="C:\Users\andrea.holland\AppData\Local\Microsoft\Windows\Temporary Internet Files\Content.IE5\2FREDS9J\MC90043476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33400"/>
            <a:ext cx="2285714" cy="2285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The curriculum/Le Curriculum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CA" dirty="0" smtClean="0"/>
              <a:t>-</a:t>
            </a:r>
            <a:r>
              <a:rPr lang="fr-CA" dirty="0" err="1" smtClean="0"/>
              <a:t>Caring</a:t>
            </a:r>
            <a:r>
              <a:rPr lang="fr-CA" dirty="0" smtClean="0"/>
              <a:t> for </a:t>
            </a:r>
            <a:r>
              <a:rPr lang="fr-CA" dirty="0" err="1" smtClean="0"/>
              <a:t>Yourself</a:t>
            </a:r>
            <a:r>
              <a:rPr lang="fr-CA" dirty="0" smtClean="0"/>
              <a:t>,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Family</a:t>
            </a:r>
            <a:r>
              <a:rPr lang="fr-CA" dirty="0"/>
              <a:t> </a:t>
            </a:r>
            <a:r>
              <a:rPr lang="fr-CA" dirty="0" smtClean="0"/>
              <a:t>and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Community</a:t>
            </a:r>
            <a:r>
              <a:rPr lang="fr-CA" dirty="0" smtClean="0"/>
              <a:t>/Vous-même, votre famille, votre communauté</a:t>
            </a:r>
          </a:p>
          <a:p>
            <a:pPr>
              <a:buNone/>
            </a:pPr>
            <a:endParaRPr lang="fr-CA" dirty="0" smtClean="0"/>
          </a:p>
          <a:p>
            <a:pPr>
              <a:buNone/>
            </a:pPr>
            <a:r>
              <a:rPr lang="fr-CA" dirty="0" smtClean="0"/>
              <a:t>-</a:t>
            </a:r>
            <a:r>
              <a:rPr lang="fr-CA" dirty="0" err="1" smtClean="0"/>
              <a:t>Personal</a:t>
            </a:r>
            <a:r>
              <a:rPr lang="fr-CA" dirty="0" smtClean="0"/>
              <a:t> </a:t>
            </a:r>
            <a:r>
              <a:rPr lang="fr-CA" dirty="0" err="1" smtClean="0"/>
              <a:t>Wellness</a:t>
            </a:r>
            <a:r>
              <a:rPr lang="fr-CA" dirty="0" smtClean="0"/>
              <a:t>/Le Bien-être</a:t>
            </a:r>
          </a:p>
          <a:p>
            <a:pPr>
              <a:buNone/>
            </a:pPr>
            <a:endParaRPr lang="fr-CA" dirty="0" smtClean="0"/>
          </a:p>
          <a:p>
            <a:pPr>
              <a:buNone/>
            </a:pPr>
            <a:r>
              <a:rPr lang="fr-CA" dirty="0" smtClean="0"/>
              <a:t>-Use, </a:t>
            </a:r>
            <a:r>
              <a:rPr lang="fr-CA" dirty="0" err="1" smtClean="0"/>
              <a:t>Misuse</a:t>
            </a:r>
            <a:r>
              <a:rPr lang="fr-CA" dirty="0" smtClean="0"/>
              <a:t> and Abuse of </a:t>
            </a:r>
            <a:r>
              <a:rPr lang="fr-CA" dirty="0" err="1" smtClean="0"/>
              <a:t>Materials</a:t>
            </a:r>
            <a:r>
              <a:rPr lang="fr-CA" dirty="0" smtClean="0"/>
              <a:t>/L’abus</a:t>
            </a:r>
          </a:p>
          <a:p>
            <a:pPr>
              <a:buNone/>
            </a:pPr>
            <a:endParaRPr lang="fr-CA" dirty="0" smtClean="0"/>
          </a:p>
          <a:p>
            <a:pPr>
              <a:buNone/>
            </a:pPr>
            <a:r>
              <a:rPr lang="fr-CA" dirty="0" smtClean="0"/>
              <a:t>-</a:t>
            </a:r>
            <a:r>
              <a:rPr lang="fr-CA" dirty="0" err="1" smtClean="0"/>
              <a:t>Personal</a:t>
            </a:r>
            <a:r>
              <a:rPr lang="fr-CA" dirty="0" smtClean="0"/>
              <a:t> </a:t>
            </a:r>
            <a:r>
              <a:rPr lang="fr-CA" dirty="0" err="1" smtClean="0"/>
              <a:t>Development</a:t>
            </a:r>
            <a:r>
              <a:rPr lang="fr-CA" dirty="0" smtClean="0"/>
              <a:t>/Le développement personnel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err="1" smtClean="0"/>
              <a:t>Materials</a:t>
            </a:r>
            <a:r>
              <a:rPr lang="fr-CA" dirty="0" smtClean="0"/>
              <a:t>/Les </a:t>
            </a:r>
            <a:r>
              <a:rPr lang="fr-CA" dirty="0" err="1" smtClean="0"/>
              <a:t>Materiaux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7239000" cy="4093536"/>
          </a:xfrm>
        </p:spPr>
        <p:txBody>
          <a:bodyPr/>
          <a:lstStyle/>
          <a:p>
            <a:pPr marL="514350" indent="-514350">
              <a:buNone/>
            </a:pPr>
            <a:r>
              <a:rPr lang="fr-CA" dirty="0" smtClean="0"/>
              <a:t>	</a:t>
            </a:r>
            <a:r>
              <a:rPr lang="fr-CA" dirty="0" err="1" smtClean="0"/>
              <a:t>pens</a:t>
            </a:r>
            <a:r>
              <a:rPr lang="fr-CA" dirty="0" smtClean="0"/>
              <a:t>/des stylos</a:t>
            </a:r>
          </a:p>
          <a:p>
            <a:pPr marL="514350" indent="-514350">
              <a:buNone/>
            </a:pPr>
            <a:endParaRPr lang="fr-CA" dirty="0" smtClean="0"/>
          </a:p>
          <a:p>
            <a:pPr marL="514350" indent="-514350">
              <a:buNone/>
            </a:pPr>
            <a:r>
              <a:rPr lang="fr-CA" dirty="0" smtClean="0"/>
              <a:t>	3-ring binder or duo-</a:t>
            </a:r>
            <a:r>
              <a:rPr lang="fr-CA" dirty="0" err="1" smtClean="0"/>
              <a:t>tang</a:t>
            </a:r>
            <a:r>
              <a:rPr lang="fr-CA" dirty="0" smtClean="0"/>
              <a:t> </a:t>
            </a:r>
            <a:r>
              <a:rPr lang="fr-CA" dirty="0" err="1" smtClean="0"/>
              <a:t>with</a:t>
            </a:r>
            <a:r>
              <a:rPr lang="fr-CA" dirty="0" smtClean="0"/>
              <a:t>                          </a:t>
            </a:r>
            <a:r>
              <a:rPr lang="fr-CA" dirty="0" err="1" smtClean="0"/>
              <a:t>looseleaf</a:t>
            </a:r>
            <a:r>
              <a:rPr lang="fr-CA" dirty="0" smtClean="0"/>
              <a:t>/un cartable et du papier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Évaluation/l’</a:t>
            </a:r>
            <a:r>
              <a:rPr lang="fr-CA" dirty="0" err="1" smtClean="0"/>
              <a:t>evaluation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7239000" cy="4017336"/>
          </a:xfrm>
        </p:spPr>
        <p:txBody>
          <a:bodyPr/>
          <a:lstStyle/>
          <a:p>
            <a:pPr marL="514350" indent="-514350">
              <a:buNone/>
            </a:pPr>
            <a:r>
              <a:rPr lang="fr-CA" dirty="0" err="1" smtClean="0"/>
              <a:t>assignments</a:t>
            </a:r>
            <a:r>
              <a:rPr lang="fr-CA" dirty="0" smtClean="0"/>
              <a:t>, tests, </a:t>
            </a:r>
            <a:r>
              <a:rPr lang="fr-CA" dirty="0" err="1" smtClean="0"/>
              <a:t>quizzes</a:t>
            </a:r>
            <a:r>
              <a:rPr lang="fr-CA" dirty="0" smtClean="0"/>
              <a:t>, </a:t>
            </a:r>
            <a:r>
              <a:rPr lang="fr-CA" dirty="0" err="1" smtClean="0"/>
              <a:t>projects</a:t>
            </a:r>
            <a:r>
              <a:rPr lang="fr-CA" dirty="0" smtClean="0"/>
              <a:t>	100%</a:t>
            </a:r>
          </a:p>
          <a:p>
            <a:pPr marL="514350" indent="-514350">
              <a:buNone/>
            </a:pPr>
            <a:endParaRPr lang="fr-CA" dirty="0" smtClean="0"/>
          </a:p>
          <a:p>
            <a:pPr marL="514350" indent="-514350">
              <a:buNone/>
            </a:pPr>
            <a:r>
              <a:rPr lang="fr-CA" dirty="0" smtClean="0"/>
              <a:t>travaux, tests, quiz, projets		100%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</TotalTime>
  <Words>47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Health/sante</vt:lpstr>
      <vt:lpstr>The curriculum/Le Curriculum</vt:lpstr>
      <vt:lpstr>Materials/Les Materiaux</vt:lpstr>
      <vt:lpstr>Évaluation/l’evaluation</vt:lpstr>
    </vt:vector>
  </TitlesOfParts>
  <Company>Province of N.B.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</dc:title>
  <dc:creator>School District 8</dc:creator>
  <cp:lastModifiedBy>School District 8</cp:lastModifiedBy>
  <cp:revision>17</cp:revision>
  <dcterms:created xsi:type="dcterms:W3CDTF">2010-09-03T17:42:05Z</dcterms:created>
  <dcterms:modified xsi:type="dcterms:W3CDTF">2011-09-05T23:27:43Z</dcterms:modified>
</cp:coreProperties>
</file>